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59" r:id="rId13"/>
    <p:sldId id="267" r:id="rId14"/>
    <p:sldId id="274" r:id="rId15"/>
    <p:sldId id="277" r:id="rId16"/>
    <p:sldId id="262" r:id="rId17"/>
    <p:sldId id="282" r:id="rId18"/>
    <p:sldId id="263" r:id="rId19"/>
    <p:sldId id="275" r:id="rId20"/>
    <p:sldId id="264" r:id="rId21"/>
    <p:sldId id="276" r:id="rId22"/>
    <p:sldId id="266" r:id="rId23"/>
    <p:sldId id="271" r:id="rId24"/>
    <p:sldId id="278" r:id="rId25"/>
    <p:sldId id="272" r:id="rId26"/>
    <p:sldId id="265" r:id="rId27"/>
    <p:sldId id="273" r:id="rId28"/>
    <p:sldId id="279" r:id="rId29"/>
    <p:sldId id="281" r:id="rId30"/>
    <p:sldId id="286" r:id="rId31"/>
    <p:sldId id="288" r:id="rId32"/>
    <p:sldId id="289" r:id="rId33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04E"/>
    <a:srgbClr val="70AD47"/>
    <a:srgbClr val="FFC000"/>
    <a:srgbClr val="ED7D31"/>
    <a:srgbClr val="238B45"/>
    <a:srgbClr val="BAE3D6"/>
    <a:srgbClr val="CEAACF"/>
    <a:srgbClr val="0DE3E3"/>
    <a:srgbClr val="7ED97A"/>
    <a:srgbClr val="D2D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2484" y="180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3.wdp"/><Relationship Id="rId1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2.png"/><Relationship Id="rId4" Type="http://schemas.openxmlformats.org/officeDocument/2006/relationships/image" Target="../media/image68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2.png"/><Relationship Id="rId4" Type="http://schemas.openxmlformats.org/officeDocument/2006/relationships/image" Target="../media/image68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797903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72252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BAE3D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  <p:sp>
        <p:nvSpPr>
          <p:cNvPr id="3" name="Arc 2"/>
          <p:cNvSpPr/>
          <p:nvPr/>
        </p:nvSpPr>
        <p:spPr>
          <a:xfrm rot="10800000">
            <a:off x="1702365" y="13289165"/>
            <a:ext cx="4371278" cy="1460766"/>
          </a:xfrm>
          <a:prstGeom prst="arc">
            <a:avLst>
              <a:gd name="adj1" fmla="val 11373036"/>
              <a:gd name="adj2" fmla="val 21587675"/>
            </a:avLst>
          </a:prstGeom>
          <a:ln w="127000">
            <a:solidFill>
              <a:srgbClr val="238B4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2444825" y="8493205"/>
            <a:ext cx="8006576" cy="1549242"/>
          </a:xfrm>
          <a:prstGeom prst="arc">
            <a:avLst>
              <a:gd name="adj1" fmla="val 10886063"/>
              <a:gd name="adj2" fmla="val 0"/>
            </a:avLst>
          </a:prstGeom>
          <a:ln w="127000">
            <a:solidFill>
              <a:srgbClr val="238B4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1300920" y="13713702"/>
            <a:ext cx="14043157" cy="1630490"/>
          </a:xfrm>
          <a:prstGeom prst="arc">
            <a:avLst>
              <a:gd name="adj1" fmla="val 10837662"/>
              <a:gd name="adj2" fmla="val 0"/>
            </a:avLst>
          </a:prstGeom>
          <a:ln w="127000">
            <a:solidFill>
              <a:srgbClr val="238B4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57213" y="22852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64710" y="2252545"/>
            <a:ext cx="0" cy="9523142"/>
          </a:xfrm>
          <a:prstGeom prst="line">
            <a:avLst/>
          </a:prstGeom>
          <a:ln w="1809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151754" y="72239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7862715" y="3786019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7993811" y="2285255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50645" y="3694238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0645" y="5442156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5533937"/>
            <a:ext cx="1058182" cy="914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550645" y="7190073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Largest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4445" y="890691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Smallest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74445" y="1068590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Most similar to a given Bundle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1086946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728185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9152627"/>
            <a:ext cx="1073153" cy="914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4891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0225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5559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893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6227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1284963"/>
            <a:ext cx="2743200" cy="1603948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9423392" y="2307557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361201" y="2303839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419678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1357487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2967181"/>
            <a:ext cx="2743200" cy="1637675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9472482" y="5442156"/>
            <a:ext cx="1633004" cy="80383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 smtClean="0">
              <a:solidFill>
                <a:srgbClr val="238B45"/>
              </a:solidFill>
            </a:endParaRP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381907" y="5442156"/>
            <a:ext cx="1691422" cy="98261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4679191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6641276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8299187"/>
            <a:ext cx="274320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94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73" y="8752848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146" y="1233990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419" y="14371888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92" y="16445688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8985685"/>
            <a:ext cx="1083839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23747" y="16373932"/>
            <a:ext cx="10665548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23746" y="10843041"/>
            <a:ext cx="1041153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5980" y="12306273"/>
            <a:ext cx="10491255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598" y="10575696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423747" y="14342576"/>
            <a:ext cx="1099883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1227235" y="7841142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1302" y="1323566"/>
            <a:ext cx="3983722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5101" y="3153693"/>
            <a:ext cx="409151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5101" y="4932683"/>
            <a:ext cx="4091516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470" y="5298755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3445342"/>
            <a:ext cx="1073153" cy="914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99395" y="1595015"/>
            <a:ext cx="5932449" cy="4706362"/>
            <a:chOff x="1099395" y="2001820"/>
            <a:chExt cx="5932449" cy="4706362"/>
          </a:xfrm>
        </p:grpSpPr>
        <p:sp>
          <p:nvSpPr>
            <p:cNvPr id="2" name="Rounded Rectangle 1"/>
            <p:cNvSpPr/>
            <p:nvPr/>
          </p:nvSpPr>
          <p:spPr>
            <a:xfrm>
              <a:off x="1557213" y="2285255"/>
              <a:ext cx="3916568" cy="603656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Volume Rendering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67"/>
            <a:stretch/>
          </p:blipFill>
          <p:spPr>
            <a:xfrm>
              <a:off x="5788589" y="3786019"/>
              <a:ext cx="1058262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0" t="2947" r="11464"/>
            <a:stretch/>
          </p:blipFill>
          <p:spPr>
            <a:xfrm>
              <a:off x="5919685" y="2285255"/>
              <a:ext cx="930440" cy="9144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1550645" y="3694238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Hessian Based Color Mapping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50645" y="5442156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MetaTracts 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14" y="5533937"/>
              <a:ext cx="1058182" cy="9144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99395" y="2001820"/>
              <a:ext cx="5932449" cy="4706362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99395" y="967597"/>
            <a:ext cx="6114826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number of fiber bundles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457363" y="1171543"/>
            <a:ext cx="6044968" cy="5553307"/>
          </a:xfrm>
          <a:prstGeom prst="wedgeRoundRectCallout">
            <a:avLst>
              <a:gd name="adj1" fmla="val -71532"/>
              <a:gd name="adj2" fmla="val 31048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6566065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6566065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6566065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796599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Likert Scale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8651082"/>
            <a:ext cx="13059654" cy="2150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1048476" y="7921400"/>
            <a:ext cx="30060" cy="1016426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03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509" y="7392414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782" y="1068954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55" y="12386995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28" y="14282380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7669857"/>
            <a:ext cx="13489883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4255230"/>
            <a:ext cx="13880369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0" y="9326495"/>
            <a:ext cx="13830004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0" y="10700519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234" y="9014544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0" y="12402289"/>
            <a:ext cx="13938293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4380431" y="6717564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Task Solving</a:t>
            </a:r>
            <a:endParaRPr lang="en-US" sz="4400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94248" y="1323566"/>
            <a:ext cx="5735481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3903" y="2729955"/>
            <a:ext cx="585582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713827" y="3817567"/>
            <a:ext cx="6038203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031" y="418363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3021604"/>
            <a:ext cx="1073153" cy="91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998662" y="187845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6814497" y="2977774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6945593" y="1878450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99396" y="2885993"/>
            <a:ext cx="5715101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2094" y="4187875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22" y="4279656"/>
            <a:ext cx="1058182" cy="9144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35980" y="1572712"/>
            <a:ext cx="7538226" cy="38690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99395" y="967597"/>
            <a:ext cx="677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Find the number of fiber bundles</a:t>
            </a:r>
            <a:endParaRPr lang="en-US" sz="36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9873903" y="1327657"/>
            <a:ext cx="7081687" cy="3955589"/>
          </a:xfrm>
          <a:prstGeom prst="wedgeRoundRectCallout">
            <a:avLst>
              <a:gd name="adj1" fmla="val -71847"/>
              <a:gd name="adj2" fmla="val 37814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5718588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5718588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5718588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6650167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Likert Scale</a:t>
            </a:r>
            <a:endParaRPr lang="en-US" sz="4400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7335254"/>
            <a:ext cx="1626221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3955554" y="6984714"/>
            <a:ext cx="0" cy="942988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52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9386</TotalTime>
  <Words>845</Words>
  <Application>Microsoft Office PowerPoint</Application>
  <PresentationFormat>Custom</PresentationFormat>
  <Paragraphs>402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162</cp:revision>
  <dcterms:created xsi:type="dcterms:W3CDTF">2014-09-01T21:05:22Z</dcterms:created>
  <dcterms:modified xsi:type="dcterms:W3CDTF">2014-09-23T22:29:39Z</dcterms:modified>
</cp:coreProperties>
</file>